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70" r:id="rId9"/>
    <p:sldId id="264" r:id="rId10"/>
    <p:sldId id="266" r:id="rId11"/>
    <p:sldId id="267" r:id="rId12"/>
    <p:sldId id="268" r:id="rId13"/>
    <p:sldId id="269" r:id="rId14"/>
    <p:sldId id="275" r:id="rId15"/>
    <p:sldId id="271" r:id="rId16"/>
    <p:sldId id="272" r:id="rId17"/>
    <p:sldId id="273" r:id="rId18"/>
    <p:sldId id="274" r:id="rId19"/>
    <p:sldId id="277" r:id="rId20"/>
    <p:sldId id="276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tags" Target="tags/tag1.xml" /><Relationship Id="rId27" Type="http://schemas.openxmlformats.org/officeDocument/2006/relationships/presProps" Target="presProps.xml" /><Relationship Id="rId28" Type="http://schemas.openxmlformats.org/officeDocument/2006/relationships/viewProps" Target="viewProps.xml" /><Relationship Id="rId29" Type="http://schemas.openxmlformats.org/officeDocument/2006/relationships/theme" Target="theme/theme1.xml" /><Relationship Id="rId3" Type="http://schemas.openxmlformats.org/officeDocument/2006/relationships/slide" Target="slides/slide1.xml" /><Relationship Id="rId30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3A5CE-A3F3-4D81-BCB9-7F57DFCAA046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503FDE-C1E9-4A32-82D8-2D7A1C63D6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26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503FDE-C1E9-4A32-82D8-2D7A1C63D654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663137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4858-C30B-4ABA-B6C6-AA515AE55FA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030-9DCB-4010-8D15-6C600DE0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5545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4858-C30B-4ABA-B6C6-AA515AE55FA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64030-9DCB-4010-8D15-6C600DE0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974527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B4858-C30B-4ABA-B6C6-AA515AE55FA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64030-9DCB-4010-8D15-6C600DE066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73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hdphoto" Target="../media/image72.wdp" /><Relationship Id="rId11" Type="http://schemas.openxmlformats.org/officeDocument/2006/relationships/image" Target="../media/image46.png" /><Relationship Id="rId12" Type="http://schemas.microsoft.com/office/2007/relationships/hdphoto" Target="../media/image73.wdp" /><Relationship Id="rId13" Type="http://schemas.microsoft.com/office/2007/relationships/hdphoto" Target="../media/image74.wdp" /><Relationship Id="rId14" Type="http://schemas.microsoft.com/office/2007/relationships/hdphoto" Target="../media/image75.wdp" /><Relationship Id="rId15" Type="http://schemas.microsoft.com/office/2007/relationships/hdphoto" Target="../media/image76.wdp" /><Relationship Id="rId16" Type="http://schemas.openxmlformats.org/officeDocument/2006/relationships/image" Target="../media/image33.png" /><Relationship Id="rId17" Type="http://schemas.microsoft.com/office/2007/relationships/hdphoto" Target="../media/image77.wdp" /><Relationship Id="rId18" Type="http://schemas.openxmlformats.org/officeDocument/2006/relationships/image" Target="../media/image78.png" /><Relationship Id="rId19" Type="http://schemas.microsoft.com/office/2007/relationships/hdphoto" Target="../media/image79.wdp" /><Relationship Id="rId2" Type="http://schemas.openxmlformats.org/officeDocument/2006/relationships/image" Target="../media/image21.png" /><Relationship Id="rId20" Type="http://schemas.microsoft.com/office/2007/relationships/hdphoto" Target="../media/image80.wdp" /><Relationship Id="rId21" Type="http://schemas.openxmlformats.org/officeDocument/2006/relationships/image" Target="../media/image81.png" /><Relationship Id="rId22" Type="http://schemas.microsoft.com/office/2007/relationships/hdphoto" Target="../media/image82.wdp" /><Relationship Id="rId23" Type="http://schemas.openxmlformats.org/officeDocument/2006/relationships/image" Target="../media/image1.png" /><Relationship Id="rId24" Type="http://schemas.openxmlformats.org/officeDocument/2006/relationships/image" Target="../media/image2.jpeg" /><Relationship Id="rId3" Type="http://schemas.microsoft.com/office/2007/relationships/hdphoto" Target="../media/image66.wdp" /><Relationship Id="rId4" Type="http://schemas.openxmlformats.org/officeDocument/2006/relationships/image" Target="../media/image23.png" /><Relationship Id="rId5" Type="http://schemas.microsoft.com/office/2007/relationships/hdphoto" Target="../media/image67.wdp" /><Relationship Id="rId6" Type="http://schemas.microsoft.com/office/2007/relationships/hdphoto" Target="../media/image68.wdp" /><Relationship Id="rId7" Type="http://schemas.microsoft.com/office/2007/relationships/hdphoto" Target="../media/image69.wdp" /><Relationship Id="rId8" Type="http://schemas.microsoft.com/office/2007/relationships/hdphoto" Target="../media/image70.wdp" /><Relationship Id="rId9" Type="http://schemas.microsoft.com/office/2007/relationships/hdphoto" Target="../media/image71.wdp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hdphoto" Target="../media/image88.wdp" /><Relationship Id="rId11" Type="http://schemas.microsoft.com/office/2007/relationships/hdphoto" Target="../media/image89.wdp" /><Relationship Id="rId12" Type="http://schemas.openxmlformats.org/officeDocument/2006/relationships/image" Target="../media/image90.png" /><Relationship Id="rId13" Type="http://schemas.microsoft.com/office/2007/relationships/hdphoto" Target="../media/image91.wdp" /><Relationship Id="rId14" Type="http://schemas.openxmlformats.org/officeDocument/2006/relationships/image" Target="../media/image56.png" /><Relationship Id="rId15" Type="http://schemas.microsoft.com/office/2007/relationships/hdphoto" Target="../media/image92.wdp" /><Relationship Id="rId16" Type="http://schemas.microsoft.com/office/2007/relationships/hdphoto" Target="../media/image93.wdp" /><Relationship Id="rId17" Type="http://schemas.microsoft.com/office/2007/relationships/hdphoto" Target="../media/image94.wdp" /><Relationship Id="rId18" Type="http://schemas.openxmlformats.org/officeDocument/2006/relationships/image" Target="../media/image1.png" /><Relationship Id="rId19" Type="http://schemas.openxmlformats.org/officeDocument/2006/relationships/image" Target="../media/image2.jpeg" /><Relationship Id="rId2" Type="http://schemas.openxmlformats.org/officeDocument/2006/relationships/image" Target="../media/image17.png" /><Relationship Id="rId3" Type="http://schemas.microsoft.com/office/2007/relationships/hdphoto" Target="../media/image83.wdp" /><Relationship Id="rId4" Type="http://schemas.openxmlformats.org/officeDocument/2006/relationships/image" Target="../media/image46.png" /><Relationship Id="rId5" Type="http://schemas.microsoft.com/office/2007/relationships/hdphoto" Target="../media/image84.wdp" /><Relationship Id="rId6" Type="http://schemas.microsoft.com/office/2007/relationships/hdphoto" Target="../media/image85.wdp" /><Relationship Id="rId7" Type="http://schemas.microsoft.com/office/2007/relationships/hdphoto" Target="../media/image86.wdp" /><Relationship Id="rId8" Type="http://schemas.openxmlformats.org/officeDocument/2006/relationships/image" Target="../media/image33.png" /><Relationship Id="rId9" Type="http://schemas.microsoft.com/office/2007/relationships/hdphoto" Target="../media/image87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5.jpeg" /><Relationship Id="rId3" Type="http://schemas.openxmlformats.org/officeDocument/2006/relationships/image" Target="../media/image96.jpeg" /><Relationship Id="rId4" Type="http://schemas.openxmlformats.org/officeDocument/2006/relationships/image" Target="../media/image97.jpeg" /><Relationship Id="rId5" Type="http://schemas.openxmlformats.org/officeDocument/2006/relationships/image" Target="../media/image1.png" /><Relationship Id="rId6" Type="http://schemas.openxmlformats.org/officeDocument/2006/relationships/image" Target="../media/image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3.png" /><Relationship Id="rId11" Type="http://schemas.microsoft.com/office/2007/relationships/hdphoto" Target="../media/image103.wdp" /><Relationship Id="rId12" Type="http://schemas.microsoft.com/office/2007/relationships/hdphoto" Target="../media/image104.wdp" /><Relationship Id="rId13" Type="http://schemas.microsoft.com/office/2007/relationships/hdphoto" Target="../media/image105.wdp" /><Relationship Id="rId14" Type="http://schemas.microsoft.com/office/2007/relationships/hdphoto" Target="../media/image106.wdp" /><Relationship Id="rId15" Type="http://schemas.microsoft.com/office/2007/relationships/hdphoto" Target="../media/image107.wdp" /><Relationship Id="rId16" Type="http://schemas.openxmlformats.org/officeDocument/2006/relationships/image" Target="../media/image108.png" /><Relationship Id="rId17" Type="http://schemas.microsoft.com/office/2007/relationships/hdphoto" Target="../media/image109.wdp" /><Relationship Id="rId18" Type="http://schemas.openxmlformats.org/officeDocument/2006/relationships/image" Target="../media/image1.png" /><Relationship Id="rId19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1.png" /><Relationship Id="rId4" Type="http://schemas.microsoft.com/office/2007/relationships/hdphoto" Target="../media/image98.wdp" /><Relationship Id="rId5" Type="http://schemas.openxmlformats.org/officeDocument/2006/relationships/image" Target="../media/image46.png" /><Relationship Id="rId6" Type="http://schemas.microsoft.com/office/2007/relationships/hdphoto" Target="../media/image99.wdp" /><Relationship Id="rId7" Type="http://schemas.microsoft.com/office/2007/relationships/hdphoto" Target="../media/image100.wdp" /><Relationship Id="rId8" Type="http://schemas.microsoft.com/office/2007/relationships/hdphoto" Target="../media/image101.wdp" /><Relationship Id="rId9" Type="http://schemas.microsoft.com/office/2007/relationships/hdphoto" Target="../media/image102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10.jpeg" /><Relationship Id="rId3" Type="http://schemas.openxmlformats.org/officeDocument/2006/relationships/image" Target="../media/image1.png" /><Relationship Id="rId4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microsoft.com/office/2007/relationships/hdphoto" Target="../media/image116.wdp" /><Relationship Id="rId11" Type="http://schemas.microsoft.com/office/2007/relationships/hdphoto" Target="../media/image117.wdp" /><Relationship Id="rId12" Type="http://schemas.microsoft.com/office/2007/relationships/hdphoto" Target="../media/image118.wdp" /><Relationship Id="rId13" Type="http://schemas.microsoft.com/office/2007/relationships/hdphoto" Target="../media/image119.wdp" /><Relationship Id="rId14" Type="http://schemas.openxmlformats.org/officeDocument/2006/relationships/image" Target="../media/image120.png" /><Relationship Id="rId15" Type="http://schemas.microsoft.com/office/2007/relationships/hdphoto" Target="../media/image121.wdp" /><Relationship Id="rId16" Type="http://schemas.openxmlformats.org/officeDocument/2006/relationships/image" Target="../media/image2.jpeg" /><Relationship Id="rId2" Type="http://schemas.openxmlformats.org/officeDocument/2006/relationships/image" Target="../media/image17.png" /><Relationship Id="rId3" Type="http://schemas.microsoft.com/office/2007/relationships/hdphoto" Target="../media/image111.wdp" /><Relationship Id="rId4" Type="http://schemas.openxmlformats.org/officeDocument/2006/relationships/image" Target="../media/image46.png" /><Relationship Id="rId5" Type="http://schemas.microsoft.com/office/2007/relationships/hdphoto" Target="../media/image112.wdp" /><Relationship Id="rId6" Type="http://schemas.microsoft.com/office/2007/relationships/hdphoto" Target="../media/image113.wdp" /><Relationship Id="rId7" Type="http://schemas.microsoft.com/office/2007/relationships/hdphoto" Target="../media/image114.wdp" /><Relationship Id="rId8" Type="http://schemas.openxmlformats.org/officeDocument/2006/relationships/image" Target="../media/image56.png" /><Relationship Id="rId9" Type="http://schemas.microsoft.com/office/2007/relationships/hdphoto" Target="../media/image115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2.jpeg" /><Relationship Id="rId3" Type="http://schemas.openxmlformats.org/officeDocument/2006/relationships/image" Target="../media/image1.png" /><Relationship Id="rId4" Type="http://schemas.openxmlformats.org/officeDocument/2006/relationships/image" Target="../media/image2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3.jpeg" /><Relationship Id="rId3" Type="http://schemas.openxmlformats.org/officeDocument/2006/relationships/image" Target="../media/image124.jpeg" /><Relationship Id="rId4" Type="http://schemas.openxmlformats.org/officeDocument/2006/relationships/image" Target="../media/image1.png" /><Relationship Id="rId5" Type="http://schemas.openxmlformats.org/officeDocument/2006/relationships/image" Target="../media/image125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6.jpeg" /><Relationship Id="rId3" Type="http://schemas.openxmlformats.org/officeDocument/2006/relationships/image" Target="../media/image1.png" /><Relationship Id="rId4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Relationship Id="rId3" Type="http://schemas.microsoft.com/office/2007/relationships/hdphoto" Target="../media/image4.wdp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.png" /><Relationship Id="rId11" Type="http://schemas.openxmlformats.org/officeDocument/2006/relationships/image" Target="../media/image125.jpeg" /><Relationship Id="rId2" Type="http://schemas.openxmlformats.org/officeDocument/2006/relationships/image" Target="../media/image13.png" /><Relationship Id="rId3" Type="http://schemas.microsoft.com/office/2007/relationships/hdphoto" Target="../media/image127.wdp" /><Relationship Id="rId4" Type="http://schemas.openxmlformats.org/officeDocument/2006/relationships/image" Target="../media/image128.png" /><Relationship Id="rId5" Type="http://schemas.microsoft.com/office/2007/relationships/hdphoto" Target="../media/image129.wdp" /><Relationship Id="rId6" Type="http://schemas.openxmlformats.org/officeDocument/2006/relationships/image" Target="../media/image17.png" /><Relationship Id="rId7" Type="http://schemas.microsoft.com/office/2007/relationships/hdphoto" Target="../media/image130.wdp" /><Relationship Id="rId8" Type="http://schemas.openxmlformats.org/officeDocument/2006/relationships/image" Target="../media/image131.png" /><Relationship Id="rId9" Type="http://schemas.microsoft.com/office/2007/relationships/hdphoto" Target="../media/image132.wdp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33.jpeg" /><Relationship Id="rId3" Type="http://schemas.openxmlformats.org/officeDocument/2006/relationships/image" Target="../media/image1.png" /><Relationship Id="rId4" Type="http://schemas.openxmlformats.org/officeDocument/2006/relationships/image" Target="../media/image125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25.jpeg" /><Relationship Id="rId2" Type="http://schemas.openxmlformats.org/officeDocument/2006/relationships/image" Target="../media/image134.jpeg" /><Relationship Id="rId3" Type="http://schemas.openxmlformats.org/officeDocument/2006/relationships/image" Target="../media/image135.jpeg" /><Relationship Id="rId4" Type="http://schemas.openxmlformats.org/officeDocument/2006/relationships/image" Target="../media/image136.jpeg" /><Relationship Id="rId5" Type="http://schemas.openxmlformats.org/officeDocument/2006/relationships/image" Target="../media/image137.jpeg" /><Relationship Id="rId6" Type="http://schemas.openxmlformats.org/officeDocument/2006/relationships/image" Target="../media/image138.jpeg" /><Relationship Id="rId7" Type="http://schemas.openxmlformats.org/officeDocument/2006/relationships/image" Target="../media/image139.jpeg" /><Relationship Id="rId8" Type="http://schemas.openxmlformats.org/officeDocument/2006/relationships/image" Target="../media/image140.jpeg" /><Relationship Id="rId9" Type="http://schemas.openxmlformats.org/officeDocument/2006/relationships/image" Target="../media/image1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Relationship Id="rId3" Type="http://schemas.openxmlformats.org/officeDocument/2006/relationships/image" Target="../media/image125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png" /><Relationship Id="rId4" Type="http://schemas.microsoft.com/office/2007/relationships/hdphoto" Target="../media/image7.wdp" /><Relationship Id="rId5" Type="http://schemas.openxmlformats.org/officeDocument/2006/relationships/image" Target="../media/image1.png" /><Relationship Id="rId6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1.png" /><Relationship Id="rId4" Type="http://schemas.openxmlformats.org/officeDocument/2006/relationships/image" Target="../media/image2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Relationship Id="rId3" Type="http://schemas.microsoft.com/office/2007/relationships/hdphoto" Target="../media/image10.wdp" /><Relationship Id="rId4" Type="http://schemas.openxmlformats.org/officeDocument/2006/relationships/image" Target="../media/image11.jpeg" /><Relationship Id="rId5" Type="http://schemas.openxmlformats.org/officeDocument/2006/relationships/image" Target="../media/image1.png" /><Relationship Id="rId6" Type="http://schemas.openxmlformats.org/officeDocument/2006/relationships/image" Target="../media/image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2.jpeg" /><Relationship Id="rId3" Type="http://schemas.openxmlformats.org/officeDocument/2006/relationships/image" Target="../media/image1.png" /><Relationship Id="rId4" Type="http://schemas.openxmlformats.org/officeDocument/2006/relationships/image" Target="../media/image2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.png" /><Relationship Id="rId11" Type="http://schemas.openxmlformats.org/officeDocument/2006/relationships/image" Target="../media/image2.jpeg" /><Relationship Id="rId2" Type="http://schemas.openxmlformats.org/officeDocument/2006/relationships/image" Target="../media/image13.png" /><Relationship Id="rId3" Type="http://schemas.microsoft.com/office/2007/relationships/hdphoto" Target="../media/image14.wdp" /><Relationship Id="rId4" Type="http://schemas.openxmlformats.org/officeDocument/2006/relationships/image" Target="../media/image15.png" /><Relationship Id="rId5" Type="http://schemas.microsoft.com/office/2007/relationships/hdphoto" Target="../media/image16.wdp" /><Relationship Id="rId6" Type="http://schemas.openxmlformats.org/officeDocument/2006/relationships/image" Target="../media/image17.png" /><Relationship Id="rId7" Type="http://schemas.microsoft.com/office/2007/relationships/hdphoto" Target="../media/image18.wdp" /><Relationship Id="rId8" Type="http://schemas.openxmlformats.org/officeDocument/2006/relationships/image" Target="../media/image19.png" /><Relationship Id="rId9" Type="http://schemas.microsoft.com/office/2007/relationships/hdphoto" Target="../media/image20.wdp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9.png" /><Relationship Id="rId11" Type="http://schemas.microsoft.com/office/2007/relationships/hdphoto" Target="../media/image30.wdp" /><Relationship Id="rId12" Type="http://schemas.openxmlformats.org/officeDocument/2006/relationships/image" Target="../media/image31.png" /><Relationship Id="rId13" Type="http://schemas.microsoft.com/office/2007/relationships/hdphoto" Target="../media/image32.wdp" /><Relationship Id="rId14" Type="http://schemas.openxmlformats.org/officeDocument/2006/relationships/image" Target="../media/image33.png" /><Relationship Id="rId15" Type="http://schemas.microsoft.com/office/2007/relationships/hdphoto" Target="../media/image34.wdp" /><Relationship Id="rId16" Type="http://schemas.openxmlformats.org/officeDocument/2006/relationships/image" Target="../media/image35.png" /><Relationship Id="rId17" Type="http://schemas.microsoft.com/office/2007/relationships/hdphoto" Target="../media/image36.wdp" /><Relationship Id="rId18" Type="http://schemas.openxmlformats.org/officeDocument/2006/relationships/image" Target="../media/image37.png" /><Relationship Id="rId19" Type="http://schemas.microsoft.com/office/2007/relationships/hdphoto" Target="../media/image38.wdp" /><Relationship Id="rId2" Type="http://schemas.openxmlformats.org/officeDocument/2006/relationships/image" Target="../media/image21.png" /><Relationship Id="rId20" Type="http://schemas.openxmlformats.org/officeDocument/2006/relationships/image" Target="../media/image39.png" /><Relationship Id="rId21" Type="http://schemas.microsoft.com/office/2007/relationships/hdphoto" Target="../media/image40.wdp" /><Relationship Id="rId22" Type="http://schemas.openxmlformats.org/officeDocument/2006/relationships/image" Target="../media/image1.png" /><Relationship Id="rId23" Type="http://schemas.openxmlformats.org/officeDocument/2006/relationships/image" Target="../media/image2.jpeg" /><Relationship Id="rId3" Type="http://schemas.microsoft.com/office/2007/relationships/hdphoto" Target="../media/image22.wdp" /><Relationship Id="rId4" Type="http://schemas.openxmlformats.org/officeDocument/2006/relationships/image" Target="../media/image23.png" /><Relationship Id="rId5" Type="http://schemas.microsoft.com/office/2007/relationships/hdphoto" Target="../media/image24.wdp" /><Relationship Id="rId6" Type="http://schemas.microsoft.com/office/2007/relationships/hdphoto" Target="../media/image25.wdp" /><Relationship Id="rId7" Type="http://schemas.microsoft.com/office/2007/relationships/hdphoto" Target="../media/image26.wdp" /><Relationship Id="rId8" Type="http://schemas.microsoft.com/office/2007/relationships/hdphoto" Target="../media/image27.wdp" /><Relationship Id="rId9" Type="http://schemas.microsoft.com/office/2007/relationships/hdphoto" Target="../media/image28.wdp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48.png" /><Relationship Id="rId11" Type="http://schemas.microsoft.com/office/2007/relationships/hdphoto" Target="../media/image49.wdp" /><Relationship Id="rId12" Type="http://schemas.openxmlformats.org/officeDocument/2006/relationships/image" Target="../media/image33.png" /><Relationship Id="rId13" Type="http://schemas.microsoft.com/office/2007/relationships/hdphoto" Target="../media/image50.wdp" /><Relationship Id="rId14" Type="http://schemas.openxmlformats.org/officeDocument/2006/relationships/image" Target="../media/image51.png" /><Relationship Id="rId15" Type="http://schemas.microsoft.com/office/2007/relationships/hdphoto" Target="../media/image52.wdp" /><Relationship Id="rId16" Type="http://schemas.openxmlformats.org/officeDocument/2006/relationships/image" Target="../media/image53.png" /><Relationship Id="rId17" Type="http://schemas.microsoft.com/office/2007/relationships/hdphoto" Target="../media/image54.wdp" /><Relationship Id="rId18" Type="http://schemas.microsoft.com/office/2007/relationships/hdphoto" Target="../media/image55.wdp" /><Relationship Id="rId19" Type="http://schemas.openxmlformats.org/officeDocument/2006/relationships/image" Target="../media/image56.png" /><Relationship Id="rId2" Type="http://schemas.openxmlformats.org/officeDocument/2006/relationships/image" Target="../media/image17.png" /><Relationship Id="rId20" Type="http://schemas.microsoft.com/office/2007/relationships/hdphoto" Target="../media/image57.wdp" /><Relationship Id="rId21" Type="http://schemas.openxmlformats.org/officeDocument/2006/relationships/image" Target="../media/image58.png" /><Relationship Id="rId22" Type="http://schemas.microsoft.com/office/2007/relationships/hdphoto" Target="../media/image59.wdp" /><Relationship Id="rId23" Type="http://schemas.openxmlformats.org/officeDocument/2006/relationships/image" Target="../media/image60.png" /><Relationship Id="rId24" Type="http://schemas.microsoft.com/office/2007/relationships/hdphoto" Target="../media/image61.wdp" /><Relationship Id="rId25" Type="http://schemas.openxmlformats.org/officeDocument/2006/relationships/image" Target="../media/image62.png" /><Relationship Id="rId26" Type="http://schemas.microsoft.com/office/2007/relationships/hdphoto" Target="../media/image63.wdp" /><Relationship Id="rId27" Type="http://schemas.openxmlformats.org/officeDocument/2006/relationships/image" Target="../media/image64.png" /><Relationship Id="rId28" Type="http://schemas.microsoft.com/office/2007/relationships/hdphoto" Target="../media/image65.wdp" /><Relationship Id="rId29" Type="http://schemas.openxmlformats.org/officeDocument/2006/relationships/image" Target="../media/image1.png" /><Relationship Id="rId3" Type="http://schemas.microsoft.com/office/2007/relationships/hdphoto" Target="../media/image41.wdp" /><Relationship Id="rId30" Type="http://schemas.openxmlformats.org/officeDocument/2006/relationships/image" Target="../media/image2.jpeg" /><Relationship Id="rId4" Type="http://schemas.openxmlformats.org/officeDocument/2006/relationships/image" Target="../media/image42.png" /><Relationship Id="rId5" Type="http://schemas.microsoft.com/office/2007/relationships/hdphoto" Target="../media/image43.wdp" /><Relationship Id="rId6" Type="http://schemas.openxmlformats.org/officeDocument/2006/relationships/image" Target="../media/image44.png" /><Relationship Id="rId7" Type="http://schemas.microsoft.com/office/2007/relationships/hdphoto" Target="../media/image45.wdp" /><Relationship Id="rId8" Type="http://schemas.openxmlformats.org/officeDocument/2006/relationships/image" Target="../media/image46.png" /><Relationship Id="rId9" Type="http://schemas.microsoft.com/office/2007/relationships/hdphoto" Target="../media/image47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76672"/>
            <a:ext cx="5535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Операция «Ель»</a:t>
            </a:r>
            <a:endParaRPr lang="ru-RU" sz="54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7266" y="4149080"/>
            <a:ext cx="446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Bold" pitchFamily="34" charset="0"/>
              </a:rPr>
              <a:t>Маленькое исследование в преддверии Нового года! </a:t>
            </a:r>
            <a:endParaRPr lang="ru-RU" sz="2400">
              <a:solidFill>
                <a:schemeClr val="tx1">
                  <a:lumMod val="95000"/>
                  <a:lumOff val="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427984" y="5569238"/>
            <a:ext cx="4555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>
                <a:latin typeface="Bahnschrift SemiBold" pitchFamily="34" charset="0"/>
              </a:rPr>
              <a:t>Методическая разработка урока «Операция «Ель» методиста по экологическому просвещению Левиной Л.А.</a:t>
            </a:r>
            <a:endParaRPr lang="ru-RU">
              <a:latin typeface="Bahnschrift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73568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4">
            <a:alphaModFix amt="49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734883" y="116632"/>
            <a:ext cx="629723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Насколько Безопасны для </a:t>
            </a:r>
            <a:endParaRPr lang="ru-RU" sz="3600" b="1" cap="all" smtClean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здоровья и помещения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9388" y="127543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Искусственная ёлочка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5" b="99412" l="1911" r="9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72" y="1100311"/>
            <a:ext cx="2966761" cy="48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8105" y="2979133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1314" y="3220600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831" y="3837574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92858" y="3872470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3627" y="4725144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14911" y="4480256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ьная выноска 11"/>
          <p:cNvSpPr/>
          <p:nvPr/>
        </p:nvSpPr>
        <p:spPr>
          <a:xfrm>
            <a:off x="1702352" y="1745170"/>
            <a:ext cx="3059258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Покрыта огнеупорным покрытием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1872782" y="4370391"/>
            <a:ext cx="3784898" cy="147052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Пластик первое время неприятно пахнет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5025301" y="1628800"/>
            <a:ext cx="3456384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Выделяет формальдегид, свинец, фенол 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7" name="Овальная выноска 16"/>
          <p:cNvSpPr/>
          <p:nvPr/>
        </p:nvSpPr>
        <p:spPr>
          <a:xfrm>
            <a:off x="5796136" y="2981077"/>
            <a:ext cx="3059258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Выделяет токсины при нагревании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1961508" y="3020862"/>
            <a:ext cx="3651151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Все равно легко воспламеняется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059451" y="3271251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7918396" y="1903475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009989" y="4718482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255792" y="3356992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14231" y="1748355"/>
            <a:ext cx="548172" cy="6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Овальная выноска 25"/>
          <p:cNvSpPr/>
          <p:nvPr/>
        </p:nvSpPr>
        <p:spPr>
          <a:xfrm>
            <a:off x="5796136" y="4450515"/>
            <a:ext cx="3059258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Минздрав не рекомендует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44" b="99542" l="358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7513" y="4415619"/>
            <a:ext cx="1368152" cy="142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796136" y="4870883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1836242" y="5934923"/>
            <a:ext cx="55137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Подведем итог: 1 + и 5 - 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3748" b="98467" l="9946" r="897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919" y="2147702"/>
            <a:ext cx="1263427" cy="1010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3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266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1"/>
      <p:bldP spid="15" grpId="2"/>
      <p:bldP spid="17" grpId="3"/>
      <p:bldP spid="18" grpId="4"/>
      <p:bldP spid="26" grpId="5"/>
      <p:bldP spid="28" grpId="6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9">
            <a:alphaModFix amt="50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275856" y="33265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Натуральная ёлочка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94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89280"/>
            <a:ext cx="3352935" cy="5226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1684366" y="908720"/>
            <a:ext cx="3651151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Выделяет фитонциды и эфирные масла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972991" y="2222348"/>
            <a:ext cx="3651151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Обеззараживает воздух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1401826" y="3789040"/>
            <a:ext cx="4032448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Могут проснуться насекомые, спящие в ёлке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4779471" y="3068960"/>
            <a:ext cx="4176463" cy="117587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Сухое дерево легко воспламеняется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1" name="Овальная выноска 10"/>
          <p:cNvSpPr/>
          <p:nvPr/>
        </p:nvSpPr>
        <p:spPr>
          <a:xfrm>
            <a:off x="5309751" y="1309358"/>
            <a:ext cx="3607763" cy="12758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Может быть заражена плесенью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684491" y="4244836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043259" y="1691815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172400" y="3402763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91683" y="1168227"/>
            <a:ext cx="548172" cy="6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6135" y="2533744"/>
            <a:ext cx="548172" cy="6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1" y="5949280"/>
            <a:ext cx="54095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Подведем итог: 3 + и 3 -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8" name="Овальная выноска 17"/>
          <p:cNvSpPr/>
          <p:nvPr/>
        </p:nvSpPr>
        <p:spPr>
          <a:xfrm>
            <a:off x="5335517" y="4437112"/>
            <a:ext cx="3607763" cy="12758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Редкие проявления аллергии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2400" y="4744312"/>
            <a:ext cx="548172" cy="6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143" b="99000" l="2201" r="982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5" y="2222348"/>
            <a:ext cx="1025269" cy="98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682" y="3120202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23419" y="3143521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110" y="4255637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97112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1"/>
      <p:bldP spid="9" grpId="2"/>
      <p:bldP spid="10" grpId="3"/>
      <p:bldP spid="11" grpId="4"/>
      <p:bldP spid="5" grpId="5"/>
      <p:bldP spid="18" grpId="6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47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14618"/>
            <a:ext cx="64789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Какая ёлочка экологичнее?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980728"/>
            <a:ext cx="50405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              Получайте приглашенье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!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 нашем доме новоселье!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 доме новоселочка -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Искусственная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ёлочка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.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Она, как настоящая,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Зеленая, блестящая,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Высокая, нарядная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Ёлка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ненаглядная!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Долго будет с нами жить.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Нет! Не будем мы рубить,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Ёлочку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другую, ё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лочку ЖИВУЮ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!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Пусть она в лесу живет,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Ожидая Новый год,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Солнышко встречает,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Землю украшает!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64088" y="1628800"/>
            <a:ext cx="403244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 последнее время люди все больше отдают предпочтение искусственной ёлке, полагая тем самым, что предотвращают от вырубки настоящие ели и заботятся об экологии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0187382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alphaModFix amt="48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830872" y="188640"/>
            <a:ext cx="708758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Чтобы понять следующий </a:t>
            </a:r>
            <a:endParaRPr lang="ru-RU" sz="3600" b="1" cap="all" smtClean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слайд, Давайте определимся </a:t>
            </a:r>
            <a:endParaRPr lang="ru-RU" sz="3600" b="1" cap="all" smtClean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что же такое Углеродный след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45" y="2132856"/>
            <a:ext cx="5056441" cy="2380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4904754"/>
            <a:ext cx="3962400" cy="1295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8297" y="2134935"/>
            <a:ext cx="3680550" cy="22781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Box 4"/>
          <p:cNvSpPr txBox="1"/>
          <p:nvPr/>
        </p:nvSpPr>
        <p:spPr>
          <a:xfrm>
            <a:off x="107504" y="4653136"/>
            <a:ext cx="4680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Углеродный след- это общее количество парниковых газов, производимое людьми в процессе деятельности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571356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9">
            <a:alphaModFix amt="48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2843808" y="328882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Искусственная ёлочка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255" b="99412" l="1911" r="9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72" y="1100311"/>
            <a:ext cx="2966761" cy="48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1547664" y="2919414"/>
            <a:ext cx="3651151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ПВХ не подлежит переработке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652813" y="4221088"/>
            <a:ext cx="3651151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Будет разлагаться 500 и более лет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347420" y="1100311"/>
            <a:ext cx="4181996" cy="153660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Изготавливается из нефтесодержащих полимеров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9" name="Овальная выноска 8"/>
          <p:cNvSpPr/>
          <p:nvPr/>
        </p:nvSpPr>
        <p:spPr>
          <a:xfrm>
            <a:off x="4653766" y="724037"/>
            <a:ext cx="4499992" cy="193872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Углеродный след 40 кг парниковых газов при создании и транспортировке одной елки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50840" y="5969480"/>
            <a:ext cx="54977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Подведем итог: 4 – и 0 +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29416" y="2919414"/>
            <a:ext cx="3435072" cy="2999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rgbClr val="FFFF00"/>
                </a:solidFill>
                <a:latin typeface="Bahnschrift SemiBold" pitchFamily="34" charset="0"/>
              </a:rPr>
              <a:t>Чтобы минимизировать вред от производства и  транспортировки 1 искусственной елки, ее надо использовать минимум 20 лет подряд. </a:t>
            </a:r>
            <a:endParaRPr lang="ru-RU" sz="2400">
              <a:solidFill>
                <a:srgbClr val="FFFF00"/>
              </a:solidFill>
              <a:latin typeface="Bahnschrift SemiBold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1470321" y="1528792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218056" y="2975201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722720" y="4471476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425564" y="1485544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997" y="4471476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816" y="3810806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20" y="4506777"/>
            <a:ext cx="534964" cy="64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441" y="3932065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7740" y="3259529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905" b="99524" l="2716" r="955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882" y="2323226"/>
            <a:ext cx="1277077" cy="910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8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67501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2"/>
      <p:bldP spid="9" grpId="3"/>
      <p:bldP spid="11" grpId="4"/>
      <p:bldP spid="12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8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4" name="Picture 2" descr="https://www.sbras.info/system/files/upload/2021-01-18/%20%D0%BF%D0%BB%D0%B0%D1%81%D1%82%D0%B8%D0%BA%D0%B0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861991"/>
            <a:ext cx="6840760" cy="4472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1691680" y="188640"/>
            <a:ext cx="73242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ПВХ – поливинилхлорид – вид пластика, из которого изготавливают искусственные елки, в таблице маркировки пластика значится под цифрой 3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6585411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6">
            <a:alphaModFix amt="49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3059832" y="312609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Натуральная ёлочка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94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2"/>
            <a:ext cx="3091555" cy="4819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1545777" y="774274"/>
            <a:ext cx="3600400" cy="129614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Выделяет метан при гниении на свалке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7" name="Овальная выноска 6"/>
          <p:cNvSpPr/>
          <p:nvPr/>
        </p:nvSpPr>
        <p:spPr>
          <a:xfrm>
            <a:off x="1940036" y="2180003"/>
            <a:ext cx="3960440" cy="170568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Тогда углеродный след 2,6 кг парниковых газов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1990340" y="4140228"/>
            <a:ext cx="3651151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Если сдать на утилизацию, след -0. 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00476" y="739035"/>
            <a:ext cx="31683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Ё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лочку надо приобретать только на ёлочных базарах. Ёлки на продажу выращиваются на плантациях или срубаются под ЛЭП.    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09894" y="3599400"/>
            <a:ext cx="3546140" cy="29914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>
                <a:solidFill>
                  <a:srgbClr val="FFFF00"/>
                </a:solidFill>
                <a:latin typeface="Bahnschrift SemiBold" pitchFamily="34" charset="0"/>
              </a:rPr>
              <a:t>ВНИМАНИЕ. Не поощряйте браконьеров, требуйте у продавца разрешение на </a:t>
            </a:r>
            <a:r>
              <a:rPr lang="ru-RU" sz="2400" smtClean="0">
                <a:solidFill>
                  <a:srgbClr val="FFFF00"/>
                </a:solidFill>
                <a:latin typeface="Bahnschrift SemiBold" pitchFamily="34" charset="0"/>
              </a:rPr>
              <a:t>торговлю. Не приобретайте елки с рук</a:t>
            </a:r>
            <a:endParaRPr lang="ru-RU" sz="2400">
              <a:solidFill>
                <a:srgbClr val="FFFF00"/>
              </a:solidFill>
              <a:latin typeface="Bahnschrift SemiBold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607860" y="1155020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5146177" y="2797524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49162">
            <a:off x="2136948" y="4324682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682" y="3120202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110" y="3840282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591" y="3425002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9466" y="4060514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352" y="4651805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96" b="99609" l="394" r="990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0722" y="2187811"/>
            <a:ext cx="942099" cy="949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6906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1"/>
      <p:bldP spid="8" grpId="2"/>
      <p:bldP spid="14" grpId="3"/>
      <p:bldP spid="16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60648"/>
            <a:ext cx="76328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accent4">
                    <a:lumMod val="75000"/>
                  </a:schemeClr>
                </a:solidFill>
                <a:latin typeface="Bahnschrift SemiBold" pitchFamily="34" charset="0"/>
              </a:rPr>
              <a:t>Акция «Елочный сбор».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Проводится ПП «Самаровский чугас» и «Югра-Экология». В определенные дни января приезжает машина и отвозит ели на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дробилку, ёлочная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щепа идет на обсыпку экологических троп и уход за животными природного парка.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После использования ёлку надо оставить недалеко от мусорных контейнеров. ВНИМАНИЕ: не надо кидать ёлку в мусорный контейнер </a:t>
            </a:r>
            <a:endParaRPr lang="ru-RU" sz="2400"/>
          </a:p>
        </p:txBody>
      </p:sp>
      <p:pic>
        <p:nvPicPr>
          <p:cNvPr id="1026" name="Picture 2" descr="https://ugra-news.ru/upload/iblock/cd3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3728" y="3677184"/>
            <a:ext cx="4104456" cy="2725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3167" y="194333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858354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alphaModFix amt="46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745867" y="188639"/>
            <a:ext cx="8398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Откуда </a:t>
            </a:r>
            <a:r>
              <a:rPr lang="ru-RU" sz="3600" b="1" cap="all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</a:t>
            </a:r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ерутся ёлочки на продажу?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674" y="1332201"/>
            <a:ext cx="42484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Дания – мировой экспортер ёлок на продажу. В Дании даже шутят, что деньги могут расти на деревьях. Датские елочки самые красивые, так как им хватает и солнца и влаги. На втором месте США 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4432884"/>
            <a:ext cx="2974926" cy="1941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95568" y="6408736"/>
            <a:ext cx="3906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 этом году датские пихты Нордмана попали под санкции.</a:t>
            </a:r>
            <a:endParaRPr lang="ru-RU" sz="12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834971"/>
            <a:ext cx="45365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 России тоже расширяется сеть ёлочных плантаций. Плантации с хвойными на продажу есть в большинстве лесничеств. Выращивают также и ёлочки в кадках, которые после Нового года можно или высадить на даче или вернуть обратно в лесничество.    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606090"/>
            <a:ext cx="3168348" cy="218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337740"/>
            <a:ext cx="990866" cy="994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943437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7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2698955" y="260648"/>
            <a:ext cx="37460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Операция «Ель»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980728"/>
            <a:ext cx="74888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Ежегодно в предновогодний период во всех регионах страны проходит «Операция Ель». Она проводится учреждениями Природнадзора, полицией и лесничествами. Операция предусматривает борьбу с незаконными рубками хвойных лесонасаждений, на правонарушителей заводятся административные и уголовные дела. Помимо штрафов нарушитель должен возместить вред, причиненный лесам.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9752" y="4397048"/>
            <a:ext cx="4321659" cy="21544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6227353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5">
            <a:alphaModFix amt="56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560625" y="260648"/>
            <a:ext cx="62422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Какая красавица раз в год </a:t>
            </a:r>
            <a:endParaRPr lang="ru-RU" sz="3600" b="1" cap="all" spc="0" smtClean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3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наряжается?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112" y="5918542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Ё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лочка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8" b="99546" l="0" r="988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5312" y="641653"/>
            <a:ext cx="3960440" cy="5153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6" y="1988840"/>
            <a:ext cx="403091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Откуда пришла </a:t>
            </a:r>
          </a:p>
          <a:p>
            <a:pPr algn="ctr"/>
            <a:r>
              <a:rPr lang="ru-RU" sz="3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традиция</a:t>
            </a:r>
          </a:p>
          <a:p>
            <a:pPr algn="ctr"/>
            <a:r>
              <a:rPr lang="ru-RU" sz="3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наряжать ель на</a:t>
            </a:r>
          </a:p>
          <a:p>
            <a:pPr algn="ctr"/>
            <a:r>
              <a:rPr lang="ru-RU" sz="3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Новый год?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00832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alphaModFix amt="50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2" y="116632"/>
            <a:ext cx="394293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Подведем итоги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1" y="1052736"/>
            <a:ext cx="50405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                     Если у вас         </a:t>
            </a:r>
          </a:p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искусственная ёлочка, не надо</a:t>
            </a:r>
          </a:p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 ее менять через каждые 3-4 года, пользуйтесь ею как можно дольше. Помните, что искусственная елка окупит свой углеродный след лишь после 20 лет использования 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" b="98321" l="1425" r="9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31292" y="3645024"/>
            <a:ext cx="1962557" cy="299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2" l="2620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66936">
            <a:off x="2931649" y="4474205"/>
            <a:ext cx="808475" cy="807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04048" y="762963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Если вы только задумываетесь, какую же елку пробрести – приобретайте настоящую, ее углеродный след в десятки раз меньше, чем у искусственной.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694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3211139"/>
            <a:ext cx="2304256" cy="359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6" b="99609" l="394" r="990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8098" y="4294156"/>
            <a:ext cx="775585" cy="78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5018386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247287"/>
            <a:ext cx="75537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А можно пойти третьим путем, </a:t>
            </a:r>
          </a:p>
          <a:p>
            <a:pPr algn="ctr"/>
            <a:r>
              <a:rPr lang="ru-RU" sz="3600" b="1" cap="all" spc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самым экологичным…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379074"/>
            <a:ext cx="4752528" cy="3564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9535" y="4948653"/>
            <a:ext cx="84249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Сделать символ Нового года самостоятельно. Из подручных материалов, которые не навредят природе. Эта ёлочка сделана сотрудниками БУ «Объединенная дирекция особо охраняемых природных территорий» и стоит у нас в офисе.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3656061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0">
            <a:alphaModFix amt="35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3166419" y="260648"/>
            <a:ext cx="28111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Еще елочки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6442" y="1052735"/>
            <a:ext cx="4024275" cy="23757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6" y="1439712"/>
            <a:ext cx="1636453" cy="2637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4288" y="897124"/>
            <a:ext cx="1559068" cy="2438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1218" y="4077072"/>
            <a:ext cx="1523798" cy="22397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654737"/>
            <a:ext cx="2079022" cy="20957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5976" y="4581128"/>
            <a:ext cx="1745070" cy="2088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3291" y="3623108"/>
            <a:ext cx="2577449" cy="2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460424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alphaModFix amt="53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Прямоугольник 4"/>
          <p:cNvSpPr/>
          <p:nvPr/>
        </p:nvSpPr>
        <p:spPr>
          <a:xfrm>
            <a:off x="1547664" y="267981"/>
            <a:ext cx="74464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 наступающим новым годом!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4494" y="5877272"/>
            <a:ext cx="87886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Берегите природу и будьте счастливы!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1772816"/>
            <a:ext cx="5557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Пусть Новый Год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, что на пороге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,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Войдёт в Ваш дом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, как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добрый друг!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Пусть позабудут к Вам дорогу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Печаль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, невзгоды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и недуг!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Пусть придут в году грядущем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И удача и успех!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Пусть он будет самым лучшим,</a:t>
            </a:r>
            <a:b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</a:b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Самым радостным для всех!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3761476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alphaModFix amt="53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277211" y="1916832"/>
            <a:ext cx="48965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Традиция появилась в Германии. Впервые 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ё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лку нарядил Мартин Лютер, основатель протестантской церкви.  Накануне Рождества он шел по лесной тропинке. Лютер был восхищен красотой звездного неба и ему показалось, что снег на елях сверкает подобно звездам на небе. Он принес ёлочку домой, украсил ее свечами, а сверху повесил звезду - символ Рождества.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8941" y="116633"/>
            <a:ext cx="1766172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5" b="98925" l="103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68384" y="41727"/>
            <a:ext cx="4013423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710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53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513" y="500063"/>
            <a:ext cx="7800975" cy="5857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414395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6">
            <a:alphaModFix amt="49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Box 3"/>
          <p:cNvSpPr txBox="1"/>
          <p:nvPr/>
        </p:nvSpPr>
        <p:spPr>
          <a:xfrm>
            <a:off x="179512" y="2132856"/>
            <a:ext cx="49685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В России до 1700 г. Новый год отмечали 1 сентября. Петр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I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 ввел новое летоисчисление: от Рождества Христова и перенес дату празднования Нового года на 1 января, так же как было в европейских странах. Боярам приказал возле своих богатых теремов ставить ёлку, а простому народу украшать забор и ворота хвойными ветками. 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34" l="426" r="985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5160" y="1196752"/>
            <a:ext cx="3998064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63688" y="237662"/>
            <a:ext cx="2396371" cy="18085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868218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4">
            <a:alphaModFix amt="49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/>
        </p:nvSpPr>
        <p:spPr>
          <a:xfrm>
            <a:off x="294234" y="1124744"/>
            <a:ext cx="461632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             В </a:t>
            </a:r>
            <a:r>
              <a:rPr lang="en-US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XIX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 веке Германия      столкнулась с проблемой нехватки хвойных деревьев, из-за их массовой вырубки. Тогда и появилась первая искусственная ёлка: из гусиных перьев, окрашенных в зеленый цвет. Но такая елка стоила очень дорого. В США с 1930 г. стали изготавливать алюминиевые ёлки, на смену им пришли пластмассовые ёлки, а в 21 веке их стали делать из пластика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7185" y="664580"/>
            <a:ext cx="3850114" cy="40892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4788024" y="5013176"/>
            <a:ext cx="4032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Сейчас алюминиевые ёлки снова в моде. Их продают на аукционах за тысячи долларов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402148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1">
            <a:alphaModFix amt="47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260648"/>
            <a:ext cx="50187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Какая ёлочка лучше?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4797152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Сейчас  можно подобрать ёлочку на любой вкус. Любители традиций выбирают натуральную, ценители комфорта выбирают искусственную. Но давайте разберемся,  какая же ёлочка комфортнее</a:t>
            </a:r>
            <a:r>
              <a:rPr lang="ru-RU" sz="240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 </a:t>
            </a:r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и  безопаснее для здоровья человека и экологии в целом. 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0" b="98321" l="1425" r="9715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8522" y="521921"/>
            <a:ext cx="2965091" cy="452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02" l="2620" r="986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466936">
            <a:off x="1104144" y="1761060"/>
            <a:ext cx="1025441" cy="1024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694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5688" y="521921"/>
            <a:ext cx="2808312" cy="437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ьная выноска 9"/>
          <p:cNvSpPr/>
          <p:nvPr/>
        </p:nvSpPr>
        <p:spPr>
          <a:xfrm>
            <a:off x="2237401" y="1213140"/>
            <a:ext cx="2520280" cy="12241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ьная выноска 10"/>
          <p:cNvSpPr/>
          <p:nvPr/>
        </p:nvSpPr>
        <p:spPr>
          <a:xfrm rot="10800000">
            <a:off x="4067944" y="2923714"/>
            <a:ext cx="2592288" cy="1368153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432568" y="1442199"/>
            <a:ext cx="2303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latin typeface="Bahnschrift SemiBold" pitchFamily="34" charset="0"/>
              </a:rPr>
              <a:t>Я пушистее и многоразовее</a:t>
            </a:r>
            <a:endParaRPr lang="ru-RU" sz="2400">
              <a:latin typeface="Bahnschrift SemiBol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83967" y="3205210"/>
            <a:ext cx="2736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Bahnschrift SemiBold" pitchFamily="34" charset="0"/>
              </a:rPr>
              <a:t>Зато я приятно пахну!</a:t>
            </a:r>
            <a:endParaRPr lang="ru-RU" sz="2400">
              <a:solidFill>
                <a:schemeClr val="tx1">
                  <a:lumMod val="95000"/>
                  <a:lumOff val="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774" l="905" r="99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51808" y="1934666"/>
            <a:ext cx="1005219" cy="1005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099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/>
      <p:bldP spid="12" grpId="2"/>
      <p:bldP spid="14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3">
            <a:alphaModFix amt="47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2178680" y="188640"/>
            <a:ext cx="58443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сравним</a:t>
            </a:r>
            <a:r>
              <a:rPr lang="ru-RU" sz="3600" b="1" cap="all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ёлочки с точки</a:t>
            </a:r>
          </a:p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зрения </a:t>
            </a:r>
            <a:r>
              <a:rPr lang="ru-RU" sz="3600" b="1" cap="all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омфорта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10183" y="1381617"/>
            <a:ext cx="3614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Искусственная ёлочка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55" b="99412" l="1911" r="9363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72" y="1100311"/>
            <a:ext cx="2966761" cy="481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вальная выноска 6"/>
          <p:cNvSpPr/>
          <p:nvPr/>
        </p:nvSpPr>
        <p:spPr>
          <a:xfrm>
            <a:off x="2203280" y="1976516"/>
            <a:ext cx="2447947" cy="124408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Не осыпается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0" name="Овальная выноска 9"/>
          <p:cNvSpPr/>
          <p:nvPr/>
        </p:nvSpPr>
        <p:spPr>
          <a:xfrm>
            <a:off x="2237652" y="4129959"/>
            <a:ext cx="3096342" cy="14401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Пушистее и декоративнее  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2" name="Овальная выноска 11"/>
          <p:cNvSpPr/>
          <p:nvPr/>
        </p:nvSpPr>
        <p:spPr>
          <a:xfrm>
            <a:off x="5220072" y="1742903"/>
            <a:ext cx="3719880" cy="13132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Многократность использования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14" name="Овальная выноска 13"/>
          <p:cNvSpPr/>
          <p:nvPr/>
        </p:nvSpPr>
        <p:spPr>
          <a:xfrm>
            <a:off x="4626942" y="3202072"/>
            <a:ext cx="2368307" cy="1193147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Большой выбор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375" y="3220601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2371" y="3384011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57" y="4558534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7728" y="4528638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93" b="99769" l="0" r="991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113" y="4164753"/>
            <a:ext cx="479924" cy="57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4337" y="1985004"/>
            <a:ext cx="583970" cy="70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17205" y="4377637"/>
            <a:ext cx="604238" cy="729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20400" y="2069171"/>
            <a:ext cx="547618" cy="66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2410" y="3299038"/>
            <a:ext cx="619940" cy="74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Овальная выноска 27"/>
          <p:cNvSpPr/>
          <p:nvPr/>
        </p:nvSpPr>
        <p:spPr>
          <a:xfrm>
            <a:off x="5920458" y="4417827"/>
            <a:ext cx="3096344" cy="131326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Требуется место для хранения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314242" y="4856898"/>
            <a:ext cx="662995" cy="7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99774" l="905" r="995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076" y="2303330"/>
            <a:ext cx="929996" cy="92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70065" y="5975123"/>
            <a:ext cx="55137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Подведем итог: 4 + и 1 - 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2"/>
          <a:stretch>
            <a:fillRect/>
          </a:stretch>
        </p:blipFill>
        <p:spPr bwMode="auto">
          <a:xfrm>
            <a:off x="56458" y="153053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0282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1"/>
      <p:bldP spid="12" grpId="2"/>
      <p:bldP spid="14" grpId="3"/>
      <p:bldP spid="28" grpId="4"/>
      <p:bldP spid="2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0">
            <a:alphaModFix amt="56000"/>
            <a:lum/>
          </a:blip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2694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504" y="548680"/>
            <a:ext cx="351050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ьная выноска 2"/>
          <p:cNvSpPr/>
          <p:nvPr/>
        </p:nvSpPr>
        <p:spPr>
          <a:xfrm>
            <a:off x="2298988" y="1253970"/>
            <a:ext cx="2808312" cy="950221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Осыпается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4" name="Овальная выноска 3"/>
          <p:cNvSpPr/>
          <p:nvPr/>
        </p:nvSpPr>
        <p:spPr>
          <a:xfrm>
            <a:off x="2224650" y="2380276"/>
            <a:ext cx="2956988" cy="132320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Требует правильного ухода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2329088" y="4104747"/>
            <a:ext cx="2808312" cy="118041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Не долговечна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5267027" y="612750"/>
            <a:ext cx="3769743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Неудобна в транспортировке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460594" y="1376514"/>
            <a:ext cx="676806" cy="816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704527" y="2725681"/>
            <a:ext cx="554337" cy="66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4446700" y="4293096"/>
            <a:ext cx="563289" cy="6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8428099" y="822289"/>
            <a:ext cx="607557" cy="73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ьная выноска 10"/>
          <p:cNvSpPr/>
          <p:nvPr/>
        </p:nvSpPr>
        <p:spPr>
          <a:xfrm>
            <a:off x="5374257" y="1975074"/>
            <a:ext cx="3769743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Наполняет воздух ароматом </a:t>
            </a:r>
          </a:p>
          <a:p>
            <a:pPr algn="ctr"/>
            <a:r>
              <a:rPr lang="ru-RU" sz="2400">
                <a:solidFill>
                  <a:schemeClr val="tx1"/>
                </a:solidFill>
                <a:latin typeface="Bahnschrift SemiBold" pitchFamily="34" charset="0"/>
              </a:rPr>
              <a:t>с</a:t>
            </a:r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молы и хвои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92502" y="2124079"/>
            <a:ext cx="548172" cy="66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ьная выноска 12"/>
          <p:cNvSpPr/>
          <p:nvPr/>
        </p:nvSpPr>
        <p:spPr>
          <a:xfrm>
            <a:off x="5374256" y="3287736"/>
            <a:ext cx="3769743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Не требует места для хранения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642" b="99358" l="506" r="9962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313" y="1975074"/>
            <a:ext cx="822887" cy="810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065157" y="222005"/>
            <a:ext cx="330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smtClean="0">
                <a:solidFill>
                  <a:schemeClr val="accent1">
                    <a:lumMod val="75000"/>
                  </a:schemeClr>
                </a:solidFill>
                <a:latin typeface="Bahnschrift SemiBold" pitchFamily="34" charset="0"/>
              </a:rPr>
              <a:t>Натуральная ёлочка</a:t>
            </a:r>
            <a:endParaRPr lang="ru-RU" sz="2400">
              <a:solidFill>
                <a:schemeClr val="accent1">
                  <a:lumMod val="75000"/>
                </a:schemeClr>
              </a:solidFill>
              <a:latin typeface="Bahnschrift SemiBol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969251" y="5805851"/>
            <a:ext cx="5497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Подведем итог: 5 – и 2 +</a:t>
            </a:r>
            <a:endParaRPr lang="ru-RU" sz="3600" b="1" cap="all" spc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1815" y="3502522"/>
            <a:ext cx="598859" cy="7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Овальная выноска 22"/>
          <p:cNvSpPr/>
          <p:nvPr/>
        </p:nvSpPr>
        <p:spPr>
          <a:xfrm>
            <a:off x="6204336" y="4724753"/>
            <a:ext cx="2109582" cy="8331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solidFill>
                  <a:schemeClr val="tx1"/>
                </a:solidFill>
                <a:latin typeface="Bahnschrift SemiBold" pitchFamily="34" charset="0"/>
              </a:rPr>
              <a:t>На один раз</a:t>
            </a:r>
            <a:endParaRPr lang="ru-RU" sz="2400">
              <a:solidFill>
                <a:schemeClr val="tx1"/>
              </a:solidFill>
              <a:latin typeface="Bahnschrift SemiBold" pitchFamily="34" charset="0"/>
            </a:endParaRPr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17" b="99292" l="1140" r="992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7903841" y="5053917"/>
            <a:ext cx="607557" cy="73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4734" y="2725681"/>
            <a:ext cx="499144" cy="66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335" y="3502522"/>
            <a:ext cx="487780" cy="65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7673" y="3502522"/>
            <a:ext cx="545230" cy="730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193" y="4334139"/>
            <a:ext cx="538541" cy="721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6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686" b="99200" l="766" r="987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6665" y="4377711"/>
            <a:ext cx="527985" cy="707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29"/>
          <a:stretch>
            <a:fillRect/>
          </a:stretch>
        </p:blipFill>
        <p:spPr bwMode="auto">
          <a:xfrm>
            <a:off x="179512" y="188640"/>
            <a:ext cx="1312862" cy="131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39567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2"/>
      <p:bldP spid="6" grpId="3"/>
      <p:bldP spid="11" grpId="4"/>
      <p:bldP spid="13" grpId="5"/>
      <p:bldP spid="18" grpId="6"/>
      <p:bldP spid="23" grpId="7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95</Paragraphs>
  <Slides>23</Slides>
  <Notes>1</Notes>
  <TotalTime>1807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baseType="lpstr" size="27">
      <vt:lpstr>Arial</vt:lpstr>
      <vt:lpstr>Calibri</vt:lpstr>
      <vt:lpstr>Bahnschrift SemiBold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Левина Лиана Александровна</dc:creator>
  <cp:lastModifiedBy>Левина Лиана Александровна</cp:lastModifiedBy>
  <cp:revision>108</cp:revision>
  <dcterms:created xsi:type="dcterms:W3CDTF">2022-12-08T06:27:12Z</dcterms:created>
  <dcterms:modified xsi:type="dcterms:W3CDTF">2022-12-26T06:42:10Z</dcterms:modified>
</cp:coreProperties>
</file>