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0287000" cy="1828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KW+PdHlXhLW6ezzNOhfNOqCjX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1371600"/>
            <a:ext cx="6858325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" name="Google Shape;9;p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Google Shape;53;p3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166813" y="0"/>
            <a:ext cx="5334001" cy="3000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8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3000000" cy="300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5575" y="1314450"/>
            <a:ext cx="4676775" cy="46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5000625"/>
            <a:ext cx="110871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5895975"/>
            <a:ext cx="1414462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000" y="7534275"/>
            <a:ext cx="5924550" cy="14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38350" y="6353175"/>
            <a:ext cx="9139238" cy="25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7875" y="1866900"/>
            <a:ext cx="366712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611100" y="3429000"/>
            <a:ext cx="279082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 descr="preencoded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639925" y="8543925"/>
            <a:ext cx="2057400" cy="3905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/>
          <p:nvPr/>
        </p:nvSpPr>
        <p:spPr>
          <a:xfrm>
            <a:off x="2066925" y="5553075"/>
            <a:ext cx="12801600" cy="86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4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Код будущего</a:t>
            </a:r>
            <a:endParaRPr sz="58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/>
          <p:nvPr/>
        </p:nvSpPr>
        <p:spPr>
          <a:xfrm>
            <a:off x="2028825" y="6572250"/>
            <a:ext cx="128016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64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Обучение талантливых школьников 8-11 классов</a:t>
            </a: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2019300" y="8201025"/>
            <a:ext cx="6729413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Получи бесплатное обучение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1850" y="5476875"/>
            <a:ext cx="5876925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6991350"/>
            <a:ext cx="284445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6991350"/>
            <a:ext cx="28444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/>
          <p:nvPr/>
        </p:nvSpPr>
        <p:spPr>
          <a:xfrm>
            <a:off x="16668750" y="8658225"/>
            <a:ext cx="209550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>
                <a:solidFill>
                  <a:srgbClr val="707C8B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1504950" y="2562225"/>
            <a:ext cx="1141095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Научитесь верстать макеты сайтов и оживлять их при помощи языка программирования JavaScript, научитесь работать с фреймворками Vue.JS, React, Node.Js, чтобы делать более сложные и интересные проекты, а также сможете работать с системой контроля версий Git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1476375" y="1352550"/>
            <a:ext cx="150495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Разработка на JavaScript</a:t>
            </a:r>
            <a:endParaRPr sz="6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1857375" y="7667625"/>
            <a:ext cx="32861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146 часов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5476875" y="7496175"/>
            <a:ext cx="296227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strike="sngStrik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34 000 рублей</a:t>
            </a: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   Бесплатно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1857375" y="7200900"/>
            <a:ext cx="25146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Срок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5476875" y="7200900"/>
            <a:ext cx="219075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Стоимость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3225" y="5029200"/>
            <a:ext cx="4448175" cy="44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1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7105650"/>
            <a:ext cx="284445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7105650"/>
            <a:ext cx="28444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/>
          <p:nvPr/>
        </p:nvSpPr>
        <p:spPr>
          <a:xfrm>
            <a:off x="1504950" y="2562225"/>
            <a:ext cx="11382375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Научитесь работать с синтаксисом Java и при помощи него создавать веб и мобильные приложения, также создадите более 5-ти полноценных проектов, от анализатора курса валют, до полноценного интернет-магазина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>
            <a:off x="1476375" y="1352550"/>
            <a:ext cx="150495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Разработка на Java</a:t>
            </a:r>
            <a:endParaRPr sz="6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1857375" y="7781925"/>
            <a:ext cx="32861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146 часов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>
            <a:off x="5476875" y="7610475"/>
            <a:ext cx="296227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strike="sngStrik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34 000 рублей</a:t>
            </a: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   Бесплатно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1857375" y="7315200"/>
            <a:ext cx="25146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Срок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/>
          <p:nvPr/>
        </p:nvSpPr>
        <p:spPr>
          <a:xfrm>
            <a:off x="5476875" y="7315200"/>
            <a:ext cx="219075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Стоимость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7105650"/>
            <a:ext cx="284445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7105650"/>
            <a:ext cx="28444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91950" y="5219700"/>
            <a:ext cx="4733925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/>
          <p:nvPr/>
        </p:nvSpPr>
        <p:spPr>
          <a:xfrm>
            <a:off x="1476375" y="3209925"/>
            <a:ext cx="10448925" cy="328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Разберетесь с синтаксисом языка PHP и принципами веб-разработки. Научитесь использовать HTML и CSS, а также язык программирования PHP для разработки форм обратной связи и форм регистрации. Реализуете работу веб-приложения с базой данных и в результате создадите несколько веб-страниц и многостраничных веб-сайтов.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1476375" y="1047750"/>
            <a:ext cx="150495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 dirty="0" err="1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en-US" sz="6300" b="1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1" i="0" dirty="0" err="1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многостраничного</a:t>
            </a:r>
            <a:r>
              <a:rPr lang="en-US" sz="6300" b="1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1" i="0" dirty="0" err="1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сайта</a:t>
            </a:r>
            <a:r>
              <a:rPr lang="en-US" sz="6300" b="1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1" i="0" dirty="0" err="1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6300" b="1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PHP</a:t>
            </a:r>
            <a:endParaRPr sz="6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2"/>
          <p:cNvSpPr/>
          <p:nvPr/>
        </p:nvSpPr>
        <p:spPr>
          <a:xfrm>
            <a:off x="1857375" y="7781925"/>
            <a:ext cx="32861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146 часов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5476875" y="7610475"/>
            <a:ext cx="296227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strike="sngStrik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34 000 рублей</a:t>
            </a: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   Бесплатно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1857375" y="7315200"/>
            <a:ext cx="25146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Срок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2"/>
          <p:cNvSpPr/>
          <p:nvPr/>
        </p:nvSpPr>
        <p:spPr>
          <a:xfrm>
            <a:off x="5476875" y="7315200"/>
            <a:ext cx="219075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Стоимость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7105650"/>
            <a:ext cx="284445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7105650"/>
            <a:ext cx="284445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58550" y="4648200"/>
            <a:ext cx="68199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1504950" y="3171825"/>
            <a:ext cx="11182350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Разберетесь с синтаксисом языка Java и принципами мобильной разработки. Научитесь проектировать функционал мобильных приложений. Разработаете пользовательский интерфейс мобильного приложения в графическом редакторе Figma и в результате создадите свое первое развлекательное мобильное приложение под ОС Android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1476375" y="1352550"/>
            <a:ext cx="150495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Разработка мобильного приложения на Java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1857375" y="7781925"/>
            <a:ext cx="32861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146 часов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5476875" y="7610475"/>
            <a:ext cx="296227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strike="sngStrik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34 000 рублей</a:t>
            </a: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   Бесплатно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857375" y="7315200"/>
            <a:ext cx="25146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Срок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5476875" y="7315200"/>
            <a:ext cx="219075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Стоимость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3500" y="981075"/>
            <a:ext cx="15306675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0799" y="4348162"/>
            <a:ext cx="7324725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76425" y="8191500"/>
            <a:ext cx="2209809" cy="42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67975" y="4191000"/>
            <a:ext cx="4914900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4"/>
          <p:cNvSpPr/>
          <p:nvPr/>
        </p:nvSpPr>
        <p:spPr>
          <a:xfrm>
            <a:off x="2038350" y="1133475"/>
            <a:ext cx="14419222" cy="23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83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Получите консультацию</a:t>
            </a:r>
            <a:br>
              <a:rPr lang="en-US" sz="8883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883" b="1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по обучению</a:t>
            </a:r>
            <a:endParaRPr sz="888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2571750" y="4705350"/>
            <a:ext cx="1857375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2571750" y="5457825"/>
            <a:ext cx="64389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 smtClean="0">
                <a:solidFill>
                  <a:srgbClr val="11253D"/>
                </a:solidFill>
                <a:ea typeface="Calibri"/>
              </a:rPr>
              <a:t>Почта:</a:t>
            </a:r>
            <a:r>
              <a:rPr lang="en-US" sz="2100" dirty="0" smtClean="0">
                <a:solidFill>
                  <a:srgbClr val="11253D"/>
                </a:solidFill>
                <a:ea typeface="Calibri"/>
              </a:rPr>
              <a:t> </a:t>
            </a:r>
            <a:r>
              <a:rPr lang="en-US" sz="2100" dirty="0" err="1" smtClean="0">
                <a:solidFill>
                  <a:srgbClr val="11253D"/>
                </a:solidFill>
                <a:ea typeface="Calibri"/>
              </a:rPr>
              <a:t>ARIgnateva@synergy</a:t>
            </a:r>
            <a:r>
              <a:rPr lang="ru-RU" sz="2100" dirty="0" smtClean="0">
                <a:solidFill>
                  <a:srgbClr val="11253D"/>
                </a:solidFill>
                <a:ea typeface="Calibri"/>
              </a:rPr>
              <a:t>.</a:t>
            </a:r>
            <a:r>
              <a:rPr lang="en-US" sz="2100" dirty="0" err="1" smtClean="0">
                <a:solidFill>
                  <a:srgbClr val="11253D"/>
                </a:solidFill>
                <a:ea typeface="Calibri"/>
              </a:rPr>
              <a:t>ru</a:t>
            </a:r>
            <a:r>
              <a:rPr lang="ru-RU" sz="2100" dirty="0" smtClean="0">
                <a:solidFill>
                  <a:srgbClr val="11253D"/>
                </a:solidFill>
                <a:ea typeface="Calibri"/>
              </a:rPr>
              <a:t>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2571750" y="6105525"/>
            <a:ext cx="4114800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Телефон</a:t>
            </a:r>
            <a:r>
              <a:rPr lang="en-US" sz="21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100" dirty="0" smtClean="0">
                <a:solidFill>
                  <a:srgbClr val="11253D"/>
                </a:solidFill>
              </a:rPr>
              <a:t>8</a:t>
            </a:r>
            <a:r>
              <a:rPr lang="en-US" sz="2100" dirty="0" smtClean="0">
                <a:solidFill>
                  <a:srgbClr val="11253D"/>
                </a:solidFill>
              </a:rPr>
              <a:t>-983</a:t>
            </a:r>
            <a:r>
              <a:rPr lang="ru-RU" sz="2100" dirty="0" smtClean="0">
                <a:solidFill>
                  <a:srgbClr val="11253D"/>
                </a:solidFill>
              </a:rPr>
              <a:t>-</a:t>
            </a:r>
            <a:r>
              <a:rPr lang="en-US" sz="2100" dirty="0" smtClean="0">
                <a:solidFill>
                  <a:srgbClr val="11253D"/>
                </a:solidFill>
              </a:rPr>
              <a:t>247</a:t>
            </a:r>
            <a:r>
              <a:rPr lang="ru-RU" sz="2100" dirty="0" smtClean="0">
                <a:solidFill>
                  <a:srgbClr val="11253D"/>
                </a:solidFill>
              </a:rPr>
              <a:t>-</a:t>
            </a:r>
            <a:r>
              <a:rPr lang="en-US" sz="2100" dirty="0" smtClean="0">
                <a:solidFill>
                  <a:srgbClr val="11253D"/>
                </a:solidFill>
              </a:rPr>
              <a:t>1</a:t>
            </a:r>
            <a:r>
              <a:rPr lang="ru-RU" sz="2100" dirty="0" smtClean="0">
                <a:solidFill>
                  <a:srgbClr val="11253D"/>
                </a:solidFill>
              </a:rPr>
              <a:t>0-1</a:t>
            </a:r>
            <a:r>
              <a:rPr lang="en-US" sz="2100" dirty="0" smtClean="0">
                <a:solidFill>
                  <a:srgbClr val="11253D"/>
                </a:solidFill>
              </a:rPr>
              <a:t>8</a:t>
            </a:r>
            <a:r>
              <a:rPr lang="ru-RU" sz="2100" dirty="0" smtClean="0">
                <a:solidFill>
                  <a:srgbClr val="11253D"/>
                </a:solidFill>
              </a:rPr>
              <a:t> </a:t>
            </a:r>
            <a:endParaRPr dirty="0"/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7325" y="1576392"/>
            <a:ext cx="3953172" cy="766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63961" y="3371850"/>
            <a:ext cx="9788564" cy="87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"/>
          <p:cNvSpPr/>
          <p:nvPr/>
        </p:nvSpPr>
        <p:spPr>
          <a:xfrm>
            <a:off x="8424604" y="2941983"/>
            <a:ext cx="8320346" cy="5327374"/>
          </a:xfrm>
          <a:prstGeom prst="roundRect">
            <a:avLst>
              <a:gd name="adj" fmla="val 2519"/>
            </a:avLst>
          </a:prstGeom>
          <a:solidFill>
            <a:srgbClr val="FF0040"/>
          </a:solidFill>
          <a:ln w="12700" cap="flat" cmpd="sng">
            <a:solidFill>
              <a:srgbClr val="FF0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9048750" y="3543300"/>
            <a:ext cx="3409950" cy="1047750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2839700" y="3533775"/>
            <a:ext cx="3409950" cy="1047750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9048750" y="5057775"/>
            <a:ext cx="3409950" cy="1047750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2839700" y="5038725"/>
            <a:ext cx="3409950" cy="1047750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9048750" y="6543675"/>
            <a:ext cx="4158708" cy="1190882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3772817" y="6534149"/>
            <a:ext cx="1929351" cy="1200407"/>
          </a:xfrm>
          <a:prstGeom prst="roundRect">
            <a:avLst>
              <a:gd name="adj" fmla="val 1030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9340441" y="3600965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180 000+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3082846" y="3648075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r>
              <a:rPr lang="en-US" sz="3600" b="1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лет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9343620" y="5322470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100+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3082846" y="5287600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9343620" y="6812197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150 000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13988507" y="6812197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6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00+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9362832" y="4021870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36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выпускников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13082846" y="4009023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36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1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 рынке образования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9362832" y="5562600"/>
            <a:ext cx="24138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36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en-US" sz="1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артнеров-работодателей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13082846" y="5555843"/>
            <a:ext cx="3058092" cy="48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36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</a:t>
            </a:r>
            <a:r>
              <a:rPr lang="en-US" sz="1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илиалов в России и за рубежом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9343619" y="7049015"/>
            <a:ext cx="29636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2367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студентов учится в 2022 году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13988507" y="7221237"/>
            <a:ext cx="1595556" cy="53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образовательных программ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683623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1575" y="4810125"/>
            <a:ext cx="40481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325" y="8515350"/>
            <a:ext cx="2209809" cy="42861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1457325" y="331586"/>
            <a:ext cx="15049500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Корпорация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Синергия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» — 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один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самых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узнаваемых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брендов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сфере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российского</a:t>
            </a:r>
            <a:r>
              <a:rPr lang="en-US" sz="6300" b="0" i="0" dirty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0" i="0" dirty="0" err="1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образования</a:t>
            </a:r>
            <a:endParaRPr sz="6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1504950" y="3888367"/>
            <a:ext cx="13716000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структуру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корпорации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входит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более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образовательных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организаций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сервисных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компаний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5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1457325" y="4920060"/>
            <a:ext cx="10896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она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объединяет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свыше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3000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экспертов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различных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профессиональных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областях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реализует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более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50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коммерческих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проектов</a:t>
            </a:r>
            <a:r>
              <a:rPr lang="en-US" sz="25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5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1504950" y="6419850"/>
            <a:ext cx="106870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Сфера деятельности корпорации разнообразна: от Digital-маркетинга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5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 разработки собственных IT-решений и стратегического консалтинга.</a:t>
            </a:r>
            <a:endParaRPr sz="25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999" y="857250"/>
            <a:ext cx="10810875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762000"/>
            <a:ext cx="5686425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" y="8734425"/>
            <a:ext cx="2209805" cy="42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7175" y="6934200"/>
            <a:ext cx="8010525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"/>
          <p:cNvSpPr/>
          <p:nvPr/>
        </p:nvSpPr>
        <p:spPr>
          <a:xfrm>
            <a:off x="1504950" y="1352550"/>
            <a:ext cx="4600575" cy="420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Параметры </a:t>
            </a:r>
            <a:br>
              <a:rPr lang="en-US" sz="5625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5625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проекта в 2022 году</a:t>
            </a:r>
            <a:endParaRPr sz="5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8858250" y="2028825"/>
            <a:ext cx="86487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Целевая аудитория:</a:t>
            </a:r>
            <a:r>
              <a:rPr lang="en-US" sz="25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школьники 8-11 класс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8858250" y="3305175"/>
            <a:ext cx="86487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Продолжительность: </a:t>
            </a:r>
            <a:r>
              <a:rPr lang="en-US" sz="25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 модуля по 36 академ. часов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8858250" y="4695825"/>
            <a:ext cx="86487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География: </a:t>
            </a:r>
            <a:r>
              <a:rPr lang="en-US" sz="25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все субъекты РФ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8858250" y="6267450"/>
            <a:ext cx="864870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Формат: </a:t>
            </a:r>
            <a:r>
              <a:rPr lang="en-US" sz="25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онлайн, офлайн</a:t>
            </a: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6882441" y="5754039"/>
            <a:ext cx="248605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9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6882441" y="4155335"/>
            <a:ext cx="248605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9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6863391" y="2702410"/>
            <a:ext cx="248605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9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891965" y="1356225"/>
            <a:ext cx="248605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9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4225" y="3171825"/>
            <a:ext cx="554355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4225" y="3171825"/>
            <a:ext cx="554355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44225" y="3171825"/>
            <a:ext cx="554355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325" y="8572500"/>
            <a:ext cx="2209805" cy="42861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1438275" y="1790700"/>
            <a:ext cx="150495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О проекте:</a:t>
            </a:r>
            <a:endParaRPr sz="6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1504950" y="3238500"/>
            <a:ext cx="9115425" cy="512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25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Российские школьники 8-11 классов смогут бесплатно обучиться современным языкам программирования на двухлетних курсах благодаря государственному проекту «Код будущего». </a:t>
            </a:r>
            <a:br>
              <a:rPr lang="en-US" sz="2925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25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Проект  Минцифры России в рамках федерального проекта «Развитие кадрового потенциала ИТ-отрасли» нацпрограммы «Цифровая экономика РФ». </a:t>
            </a:r>
            <a:br>
              <a:rPr lang="en-US" sz="2925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25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Оператором проекта выступает Университет 20.35.</a:t>
            </a:r>
            <a:endParaRPr sz="29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40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551" y="59055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6375" y="8353425"/>
            <a:ext cx="2209805" cy="42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944350" y="5057775"/>
            <a:ext cx="634365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/>
          <p:nvPr/>
        </p:nvSpPr>
        <p:spPr>
          <a:xfrm>
            <a:off x="1457325" y="1352550"/>
            <a:ext cx="1530445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Программы обучения:</a:t>
            </a:r>
            <a:endParaRPr sz="56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1504950" y="3448050"/>
            <a:ext cx="538542" cy="68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75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51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1809750" y="3714750"/>
            <a:ext cx="1382028" cy="676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8258175" y="3448050"/>
            <a:ext cx="494037" cy="59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75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51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8601075" y="3705225"/>
            <a:ext cx="1266825" cy="68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1504950" y="4772025"/>
            <a:ext cx="494037" cy="74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75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51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1781175" y="5057775"/>
            <a:ext cx="1265262" cy="73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8258175" y="4772025"/>
            <a:ext cx="494037" cy="74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75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51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6"/>
          <p:cNvSpPr/>
          <p:nvPr/>
        </p:nvSpPr>
        <p:spPr>
          <a:xfrm>
            <a:off x="8601075" y="5057775"/>
            <a:ext cx="1265301" cy="73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6"/>
          <p:cNvSpPr/>
          <p:nvPr/>
        </p:nvSpPr>
        <p:spPr>
          <a:xfrm>
            <a:off x="8395293" y="6102199"/>
            <a:ext cx="494037" cy="74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75" b="0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51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8601075" y="6373130"/>
            <a:ext cx="1265301" cy="73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6"/>
          <p:cNvSpPr/>
          <p:nvPr/>
        </p:nvSpPr>
        <p:spPr>
          <a:xfrm>
            <a:off x="1457325" y="6094607"/>
            <a:ext cx="3333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75" b="0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sz="51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1732613" y="6366508"/>
            <a:ext cx="1265262" cy="67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6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800350" y="3609975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 на С++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9705975" y="3705225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 на Java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9705975" y="4772025"/>
            <a:ext cx="68103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 мобильного приложения на Java</a:t>
            </a:r>
            <a:endParaRPr sz="3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9705975" y="6135118"/>
            <a:ext cx="68103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en-US" sz="37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многостраничного</a:t>
            </a:r>
            <a:r>
              <a:rPr lang="en-US" sz="37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сайта</a:t>
            </a:r>
            <a:r>
              <a:rPr lang="en-US" sz="37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7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PHP</a:t>
            </a:r>
            <a:endParaRPr sz="3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2800350" y="4972050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 на Python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2607345" y="6296485"/>
            <a:ext cx="86487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en-US" sz="37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75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75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JavaScript</a:t>
            </a:r>
            <a:endParaRPr sz="37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3775" y="3943350"/>
            <a:ext cx="1247868" cy="30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4475" y="4686300"/>
            <a:ext cx="495872" cy="4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4475" y="5753100"/>
            <a:ext cx="495872" cy="4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4475" y="6848475"/>
            <a:ext cx="495872" cy="45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15550" y="3352800"/>
            <a:ext cx="6410325" cy="532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58975" y="1447800"/>
            <a:ext cx="2209804" cy="42861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1504950" y="2952750"/>
            <a:ext cx="8072047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Обучение проходит на специальной онлайн-платформе Synergy LMS, где вы просматриваете видеоролики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по каждой из предложенных тем.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2190750" y="4476750"/>
            <a:ext cx="806827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Вы выполняете практические задания по пройденной теме, из которых формируется ваше портфолио.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2190750" y="5562600"/>
            <a:ext cx="772477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После проверки задания вы получаете обратную связь от преподавателей.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2190750" y="6648450"/>
            <a:ext cx="7724775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В конце обучения вам предстоит итоговая проектная работа, после успешной сдачи которой вы получите сертификат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1476375" y="1352550"/>
            <a:ext cx="150495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Как проходит обучение?</a:t>
            </a:r>
            <a:endParaRPr sz="6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425" y="6867525"/>
            <a:ext cx="284445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6825" y="6867525"/>
            <a:ext cx="2844451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6075" y="5878286"/>
            <a:ext cx="4738279" cy="358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/>
          <p:nvPr/>
        </p:nvSpPr>
        <p:spPr>
          <a:xfrm>
            <a:off x="1495425" y="2095500"/>
            <a:ext cx="12906375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Научитесь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работать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синтаксисом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C++,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сможете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создавать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собственные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базы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данных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работать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системой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контроля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версий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Git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создадите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свой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собственный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сервер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изучите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фреймворк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QT,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который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используется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создания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роботов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умных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приборов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создания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игр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.  С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помощью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языка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С++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можно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разрабатывать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операционные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системы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настольные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кроссплатформенные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приложения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видеоигры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игровые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движки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к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примеру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Counter-Strike, Diablo I, World of Warcraft,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консоли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Xbox и PlayStation, а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также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такие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программы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Adobe Photoshop, Adobe Illustrator и Adobe Premiere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целиком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написаны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именно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dirty="0" err="1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0" i="0" dirty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 C++.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1495425" y="876300"/>
            <a:ext cx="150495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 dirty="0" err="1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Разработка</a:t>
            </a:r>
            <a:r>
              <a:rPr lang="en-US" sz="6300" b="1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300" b="1" i="0" dirty="0" err="1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6300" b="1" i="0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C++</a:t>
            </a:r>
            <a:endParaRPr sz="6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1828800" y="7543800"/>
            <a:ext cx="32861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146 часов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8"/>
          <p:cNvSpPr/>
          <p:nvPr/>
        </p:nvSpPr>
        <p:spPr>
          <a:xfrm>
            <a:off x="5448300" y="7372350"/>
            <a:ext cx="296227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strike="sngStrik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34 000 рублей</a:t>
            </a: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   Бесплатно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1828800" y="7077075"/>
            <a:ext cx="25146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Срок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5448300" y="7077075"/>
            <a:ext cx="219075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Стоимость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62000"/>
            <a:ext cx="16764000" cy="87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0425" y="4772025"/>
            <a:ext cx="43053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6905625"/>
            <a:ext cx="2844459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6905625"/>
            <a:ext cx="284445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/>
          <p:nvPr/>
        </p:nvSpPr>
        <p:spPr>
          <a:xfrm>
            <a:off x="1504950" y="2562225"/>
            <a:ext cx="1449705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Научитесь работать с синтаксисом языка Python и создадите при его помощи игру, сможете работать с фреймворком Django и создать полноценный веб-форум для общения со своими друзьями, изучите библиотеку Numpy и Pandas для создания более сложных проектов, научитесь создавать собственные базы данных и работать с системой контроля версий Git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1476375" y="1352550"/>
            <a:ext cx="15049500" cy="104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b="1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Разработка на Python</a:t>
            </a:r>
            <a:endParaRPr sz="6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1857375" y="7581900"/>
            <a:ext cx="3286125" cy="108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146 часов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5476875" y="7410450"/>
            <a:ext cx="2962275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strike="sngStrik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34 000 рублей</a:t>
            </a: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    Бесплатно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1857375" y="7115175"/>
            <a:ext cx="251460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Срок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5476875" y="7115175"/>
            <a:ext cx="219075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5" b="1" i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Стоимость обучения</a:t>
            </a:r>
            <a:endParaRPr sz="157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719</Words>
  <Application>Microsoft Office PowerPoint</Application>
  <PresentationFormat>Произвольный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PptxGenJS</dc:creator>
  <cp:lastModifiedBy>Игнатьева Анастасия Романовна</cp:lastModifiedBy>
  <cp:revision>7</cp:revision>
  <dcterms:created xsi:type="dcterms:W3CDTF">2022-09-29T10:29:37Z</dcterms:created>
  <dcterms:modified xsi:type="dcterms:W3CDTF">2022-10-26T10:32:47Z</dcterms:modified>
</cp:coreProperties>
</file>